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43CFF-144E-4FB1-918F-08D9BA0F31C6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9BF19-C089-499A-8932-5A4F66422C9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355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9BF19-C089-499A-8932-5A4F66422C9C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0376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0A69-171F-46DA-A412-FC8C9E0D68BF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004C-4D2B-44F3-B9F4-600968A234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2031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0A69-171F-46DA-A412-FC8C9E0D68BF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004C-4D2B-44F3-B9F4-600968A234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354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0A69-171F-46DA-A412-FC8C9E0D68BF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004C-4D2B-44F3-B9F4-600968A234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674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0A69-171F-46DA-A412-FC8C9E0D68BF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004C-4D2B-44F3-B9F4-600968A234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851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0A69-171F-46DA-A412-FC8C9E0D68BF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004C-4D2B-44F3-B9F4-600968A234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3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0A69-171F-46DA-A412-FC8C9E0D68BF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004C-4D2B-44F3-B9F4-600968A234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420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0A69-171F-46DA-A412-FC8C9E0D68BF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004C-4D2B-44F3-B9F4-600968A234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7755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0A69-171F-46DA-A412-FC8C9E0D68BF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004C-4D2B-44F3-B9F4-600968A234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147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0A69-171F-46DA-A412-FC8C9E0D68BF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004C-4D2B-44F3-B9F4-600968A234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406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0A69-171F-46DA-A412-FC8C9E0D68BF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004C-4D2B-44F3-B9F4-600968A234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0330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60A69-171F-46DA-A412-FC8C9E0D68BF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004C-4D2B-44F3-B9F4-600968A234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174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60A69-171F-46DA-A412-FC8C9E0D68BF}" type="datetimeFigureOut">
              <a:rPr lang="sk-SK" smtClean="0"/>
              <a:t>19. 1. 2014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4004C-4D2B-44F3-B9F4-600968A234C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894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Atendy š. s\Vianočná lotéria\Logo Renner menš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579" y="404664"/>
            <a:ext cx="5976664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400"/>
          <p:cNvSpPr>
            <a:spLocks noChangeAspect="1" noChangeArrowheads="1"/>
          </p:cNvSpPr>
          <p:nvPr/>
        </p:nvSpPr>
        <p:spPr bwMode="auto">
          <a:xfrm rot="679497">
            <a:off x="4950521" y="218375"/>
            <a:ext cx="4102216" cy="1336246"/>
          </a:xfrm>
          <a:prstGeom prst="ellipse">
            <a:avLst/>
          </a:prstGeom>
          <a:solidFill>
            <a:srgbClr val="850C00"/>
          </a:solidFill>
          <a:ln w="38100">
            <a:solidFill>
              <a:srgbClr val="E10B00"/>
            </a:solidFill>
            <a:round/>
            <a:headEnd/>
            <a:tailEnd/>
          </a:ln>
          <a:effectLst>
            <a:outerShdw dist="28398" dir="3806097" algn="ctr" rotWithShape="0">
              <a:srgbClr val="450600">
                <a:alpha val="50000"/>
              </a:srgbClr>
            </a:outerShdw>
          </a:effectLst>
        </p:spPr>
        <p:txBody>
          <a:bodyPr vert="horz" wrap="square" lIns="36576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k-SK" sz="4800" b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LEN 299€</a:t>
            </a:r>
            <a:endParaRPr kumimoji="0" lang="sk-SK" sz="4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733256"/>
            <a:ext cx="9036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000" b="1" dirty="0" smtClean="0"/>
              <a:t>PRE VIAC INFO: 055/622 20 20, 0905 907 907  HUTNÍCKA 22 (Pri Jumbo centre)</a:t>
            </a:r>
            <a:endParaRPr lang="sk-SK" sz="3000" b="1" dirty="0"/>
          </a:p>
        </p:txBody>
      </p:sp>
    </p:spTree>
    <p:extLst>
      <p:ext uri="{BB962C8B-B14F-4D97-AF65-F5344CB8AC3E}">
        <p14:creationId xmlns:p14="http://schemas.microsoft.com/office/powerpoint/2010/main" val="227170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MAŤO</dc:creator>
  <cp:lastModifiedBy>MAŤO</cp:lastModifiedBy>
  <cp:revision>1</cp:revision>
  <dcterms:created xsi:type="dcterms:W3CDTF">2014-01-19T22:31:59Z</dcterms:created>
  <dcterms:modified xsi:type="dcterms:W3CDTF">2014-01-19T22:40:29Z</dcterms:modified>
</cp:coreProperties>
</file>